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64" r:id="rId2"/>
    <p:sldId id="258" r:id="rId3"/>
    <p:sldId id="265" r:id="rId4"/>
    <p:sldId id="260" r:id="rId5"/>
    <p:sldId id="257" r:id="rId6"/>
    <p:sldId id="259" r:id="rId7"/>
    <p:sldId id="261" r:id="rId8"/>
    <p:sldId id="262" r:id="rId9"/>
    <p:sldId id="263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BDC9EB9-71A7-468E-ADAB-6CC5402080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3100" dirty="0">
                <a:solidFill>
                  <a:srgbClr val="FFC000"/>
                </a:solidFill>
              </a:rPr>
              <a:t>Astrid Kremer</a:t>
            </a:r>
            <a:br>
              <a:rPr lang="fr-FR" sz="3100" dirty="0">
                <a:solidFill>
                  <a:srgbClr val="FFC000"/>
                </a:solidFill>
              </a:rPr>
            </a:br>
            <a:r>
              <a:rPr lang="fr-FR" sz="3100" dirty="0">
                <a:solidFill>
                  <a:srgbClr val="FFC000"/>
                </a:solidFill>
              </a:rPr>
              <a:t>Psychologue</a:t>
            </a:r>
            <a:br>
              <a:rPr lang="fr-FR" sz="3100" dirty="0">
                <a:solidFill>
                  <a:srgbClr val="FFC000"/>
                </a:solidFill>
              </a:rPr>
            </a:br>
            <a:r>
              <a:rPr lang="fr-FR" sz="3100" dirty="0">
                <a:solidFill>
                  <a:srgbClr val="FFC000"/>
                </a:solidFill>
              </a:rPr>
              <a:t>Dr en psychopathologie</a:t>
            </a:r>
            <a:br>
              <a:rPr lang="fr-FR" dirty="0"/>
            </a:br>
            <a:br>
              <a:rPr lang="fr-FR" dirty="0"/>
            </a:br>
            <a:r>
              <a:rPr lang="fr-FR" dirty="0"/>
              <a:t>Les besoins en habitat de l’adulte avec TSA</a:t>
            </a:r>
            <a:br>
              <a:rPr lang="fr-FR" dirty="0"/>
            </a:br>
            <a:endParaRPr lang="fr-FR" sz="2700" dirty="0">
              <a:solidFill>
                <a:schemeClr val="tx1"/>
              </a:solidFill>
            </a:endParaRP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A3A42CE2-1777-4024-AAB7-D8BEC48D72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1617" y="5127446"/>
            <a:ext cx="7315200" cy="914400"/>
          </a:xfrm>
        </p:spPr>
        <p:txBody>
          <a:bodyPr/>
          <a:lstStyle/>
          <a:p>
            <a:r>
              <a:rPr lang="fr-FR" sz="2400" dirty="0">
                <a:solidFill>
                  <a:schemeClr val="tx1"/>
                </a:solidFill>
              </a:rPr>
              <a:t>le 3 avril 2018</a:t>
            </a:r>
          </a:p>
          <a:p>
            <a:r>
              <a:rPr lang="fr-FR" sz="2400" dirty="0">
                <a:solidFill>
                  <a:schemeClr val="tx1"/>
                </a:solidFill>
              </a:rPr>
              <a:t>AG Maisons pour la vie</a:t>
            </a:r>
            <a:endParaRPr lang="fr-FR" dirty="0"/>
          </a:p>
        </p:txBody>
      </p:sp>
      <p:pic>
        <p:nvPicPr>
          <p:cNvPr id="6" name="Image 5" descr="logo MPLV">
            <a:extLst>
              <a:ext uri="{FF2B5EF4-FFF2-40B4-BE49-F238E27FC236}">
                <a16:creationId xmlns:a16="http://schemas.microsoft.com/office/drawing/2014/main" id="{3E39488C-60A6-4D77-B818-403BCE128C9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384" y="4915779"/>
            <a:ext cx="1028700" cy="106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1562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9FD292-9F7E-46A8-8891-E831FDC90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lieu qui assure ma sécurité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A5A8496-7E00-48FD-A551-146CF87D4C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6170" y="1123837"/>
            <a:ext cx="2143125" cy="21431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716967-2BEB-41C2-A589-1A68F26ED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867" y="3322637"/>
            <a:ext cx="2143125" cy="21431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0DCE795-CE4A-46D3-B36D-86F824FE3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436" y="404230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0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8B1A3C6-38B7-418C-9797-810CCF617B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Je vous remercie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4707B885-ECE1-4E22-8D29-A337E0CD45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26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1B00CE-D70C-489D-B486-664A1C0FA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Longtemps considéré comme une maladie mentale, le TSA est un handicap </a:t>
            </a: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85958EB1-9106-4579-8F03-EBC4B9BA3F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9267" y="868362"/>
            <a:ext cx="7052734" cy="512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41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C5575E-2C96-4DD0-AC3F-525CCDB67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l’adulte, la vie se déroule dans de grandes institutions, foyers ou maisons spécialisés.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6EC39D-259A-4527-8158-3D9DE392A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Toutefois d’autres alternatives sont possibles.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Si nous tenons compte de leurs besoins….</a:t>
            </a:r>
          </a:p>
        </p:txBody>
      </p:sp>
    </p:spTree>
    <p:extLst>
      <p:ext uri="{BB962C8B-B14F-4D97-AF65-F5344CB8AC3E}">
        <p14:creationId xmlns:p14="http://schemas.microsoft.com/office/powerpoint/2010/main" val="2824632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7806B-7613-48F6-9CDF-5AB2A95A9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Adulte avec TSA, j’ai besoin d’un lieu de vie « petite échelle »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879C06D9-9CAC-407D-96BB-78A6FD3C7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4783" y="1003300"/>
            <a:ext cx="2619375" cy="17430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53389B-8009-4463-9C48-6B59329AA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120" y="4315320"/>
            <a:ext cx="324802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13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EB8C9B-C5B6-492E-99E2-1A21B346C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lieu de vie où mes particularités sensorielles sont accompagnées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CDC90FF7-0109-4071-B560-B42CF24BBB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9799" y="846136"/>
            <a:ext cx="3564467" cy="21510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2D2E65-F972-4B0E-BEA6-04D2856D0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245" y="3236912"/>
            <a:ext cx="2619375" cy="17430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70209EE-DC01-4102-A722-EA9BA4418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1633" y="4108450"/>
            <a:ext cx="19050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134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E785A-B162-42D0-9A0D-61AEA4900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chambre est un endroit apaisant où je peux être seul et pratiquer mes loisirs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5DA3BE77-B988-474B-BEA4-172DBF8168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191691"/>
            <a:ext cx="7315200" cy="492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45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5CADC3-A18A-4DCE-B87F-A00814FB1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peux retrouver mes colocataires dans un espace collectif familial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332987CE-9907-48D0-A181-E46861C96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58113" y="984778"/>
            <a:ext cx="2466975" cy="18478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114AC3-B6DE-4153-9378-129511695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792" y="4210545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31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777AF-52E2-4F2B-B901-32C0CFE33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participe à l’entretien de mon logement dans des espaces fonctionnels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04627CD-EA00-4338-9EAC-EE3FCF180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1595" y="1052511"/>
            <a:ext cx="2962275" cy="15430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F0FC425-3B73-4E8E-9725-78BD3A046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808" y="4342871"/>
            <a:ext cx="2828925" cy="16097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3DE094A-0643-4891-B9D0-7DFD70B25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7007" y="3299883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89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5BFE3F-B6D4-4DB0-9857-008A2D527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 tout citoyen, mon logement est au milieu de la cité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380D84B-8EC1-41AA-B8D2-92171AA59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1908" y="1022350"/>
            <a:ext cx="3667125" cy="12477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EB47F0-A73C-4E29-9C1C-51BE4A3E2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170" y="3043429"/>
            <a:ext cx="3009900" cy="15144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A3B669C-6CD9-459E-9FBE-08465FD2F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908" y="4557904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32353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2889</TotalTime>
  <Words>132</Words>
  <Application>Microsoft Office PowerPoint</Application>
  <PresentationFormat>Grand écran</PresentationFormat>
  <Paragraphs>17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Corbel</vt:lpstr>
      <vt:lpstr>Wingdings 2</vt:lpstr>
      <vt:lpstr>Cadre</vt:lpstr>
      <vt:lpstr>Astrid Kremer Psychologue Dr en psychopathologie  Les besoins en habitat de l’adulte avec TSA </vt:lpstr>
      <vt:lpstr>Longtemps considéré comme une maladie mentale, le TSA est un handicap </vt:lpstr>
      <vt:lpstr>Pour l’adulte, la vie se déroule dans de grandes institutions, foyers ou maisons spécialisés. </vt:lpstr>
      <vt:lpstr>Adulte avec TSA, j’ai besoin d’un lieu de vie « petite échelle »</vt:lpstr>
      <vt:lpstr>Un lieu de vie où mes particularités sensorielles sont accompagnées</vt:lpstr>
      <vt:lpstr>Ma chambre est un endroit apaisant où je peux être seul et pratiquer mes loisirs</vt:lpstr>
      <vt:lpstr>Je peux retrouver mes colocataires dans un espace collectif familial</vt:lpstr>
      <vt:lpstr>Je participe à l’entretien de mon logement dans des espaces fonctionnels</vt:lpstr>
      <vt:lpstr>Comme tout citoyen, mon logement est au milieu de la cité</vt:lpstr>
      <vt:lpstr>Un lieu qui assure ma sécurité</vt:lpstr>
      <vt:lpstr>Je vous remercie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astrid kremer</dc:creator>
  <cp:lastModifiedBy>astrid kremer</cp:lastModifiedBy>
  <cp:revision>21</cp:revision>
  <dcterms:created xsi:type="dcterms:W3CDTF">2018-04-01T16:35:23Z</dcterms:created>
  <dcterms:modified xsi:type="dcterms:W3CDTF">2018-04-04T19:08:50Z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